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59" r:id="rId6"/>
    <p:sldId id="265" r:id="rId7"/>
    <p:sldId id="264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B596A-F9F5-017C-E11C-AF79258154B5}" v="31" dt="2021-06-14T06:34:34.537"/>
    <p1510:client id="{169C697D-B0D4-382E-AF0E-32E0399B1D33}" v="1" dt="2021-06-08T09:39:53.312"/>
    <p1510:client id="{45A1423B-F209-45DB-81C2-6253BE3234DA}" v="511" dt="2021-06-01T10:10:56.381"/>
    <p1510:client id="{4BEDFC44-0E15-8A09-0858-C6FF53160879}" v="37" dt="2021-06-08T10:00:09.177"/>
    <p1510:client id="{5E9C2E4E-6819-A2C8-2C2E-65FC4695497A}" v="69" dt="2021-06-08T09:49:29.743"/>
    <p1510:client id="{6337EF2C-5D17-4753-8D0A-23930C5A9072}" v="74" dt="2021-05-18T10:09:37.846"/>
    <p1510:client id="{815F523A-A96A-4A41-9077-0768A192BA0C}" v="5" dt="2021-06-08T09:39:11.835"/>
    <p1510:client id="{92EDE139-C7DA-4E40-8222-F1413EA7E6C8}" v="96" dt="2021-06-07T06:09:50.316"/>
    <p1510:client id="{B35E2C94-4B96-4AB8-B631-ABB50CD475FD}" v="114" dt="2021-05-31T06:44:27.863"/>
    <p1510:client id="{D297F408-0F33-A555-9979-5E8C5F652D7D}" v="4" dt="2021-06-08T09:54:20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92B3-8A78-481B-8705-5E3D16BB733B}" type="datetimeFigureOut">
              <a:rPr lang="en-US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1FBD3-BFBD-4770-B350-709E3EFDD6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9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Matteo</a:t>
            </a:r>
          </a:p>
          <a:p>
            <a:r>
              <a:rPr lang="en-US" dirty="0">
                <a:cs typeface="Calibri"/>
              </a:rPr>
              <a:t>Haut </a:t>
            </a:r>
            <a:r>
              <a:rPr lang="en-US" dirty="0" err="1">
                <a:cs typeface="Calibri"/>
              </a:rPr>
              <a:t>schwetzen</a:t>
            </a:r>
            <a:r>
              <a:rPr lang="en-US" dirty="0">
                <a:cs typeface="Calibri"/>
              </a:rPr>
              <a:t> mir </a:t>
            </a:r>
            <a:r>
              <a:rPr lang="en-US" dirty="0" err="1">
                <a:cs typeface="Calibri"/>
              </a:rPr>
              <a:t>vunn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masken</a:t>
            </a:r>
            <a:r>
              <a:rPr lang="en-US" dirty="0">
                <a:cs typeface="Calibri"/>
              </a:rPr>
              <a:t> an </a:t>
            </a:r>
            <a:r>
              <a:rPr lang="en-US" dirty="0" err="1">
                <a:cs typeface="Calibri"/>
              </a:rPr>
              <a:t>zesummenhang</a:t>
            </a:r>
            <a:r>
              <a:rPr lang="en-US" dirty="0">
                <a:cs typeface="Calibri"/>
              </a:rPr>
              <a:t> mam </a:t>
            </a:r>
            <a:r>
              <a:rPr lang="en-US" dirty="0" err="1">
                <a:cs typeface="Calibri"/>
              </a:rPr>
              <a:t>klima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FBD3-BFBD-4770-B350-709E3EFDD6B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2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Laure</a:t>
            </a:r>
          </a:p>
          <a:p>
            <a:r>
              <a:rPr lang="en-US" dirty="0" err="1">
                <a:cs typeface="Calibri"/>
              </a:rPr>
              <a:t>Masken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nett</a:t>
            </a:r>
            <a:r>
              <a:rPr lang="en-US" dirty="0">
                <a:cs typeface="Calibri"/>
              </a:rPr>
              <a:t> an d </a:t>
            </a:r>
            <a:r>
              <a:rPr lang="en-US" dirty="0" err="1">
                <a:cs typeface="Calibri"/>
              </a:rPr>
              <a:t>poubelle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err="1">
                <a:cs typeface="Calibri"/>
              </a:rPr>
              <a:t>Deiere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megen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wier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iessbar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respektiv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vervänken</a:t>
            </a:r>
            <a:r>
              <a:rPr lang="en-US" dirty="0">
                <a:cs typeface="Calibri"/>
              </a:rPr>
              <a:t> sech </a:t>
            </a:r>
            <a:r>
              <a:rPr lang="en-US" dirty="0" err="1">
                <a:cs typeface="Calibri"/>
              </a:rPr>
              <a:t>dran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Et </a:t>
            </a:r>
            <a:r>
              <a:rPr lang="en-US" dirty="0" err="1">
                <a:cs typeface="Calibri"/>
              </a:rPr>
              <a:t>soll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d </a:t>
            </a:r>
            <a:r>
              <a:rPr lang="en-US" dirty="0" err="1">
                <a:cs typeface="Calibri"/>
              </a:rPr>
              <a:t>lastiker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vun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masken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roofhuelen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se an d </a:t>
            </a:r>
            <a:r>
              <a:rPr lang="en-US" dirty="0" err="1">
                <a:cs typeface="Calibri"/>
              </a:rPr>
              <a:t>poubell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mecht</a:t>
            </a:r>
            <a:r>
              <a:rPr lang="en-US" dirty="0">
                <a:cs typeface="Calibri"/>
              </a:rPr>
              <a:t>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FBD3-BFBD-4770-B350-709E3EFDD6B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5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Laure</a:t>
            </a:r>
          </a:p>
          <a:p>
            <a:r>
              <a:rPr lang="en-US" dirty="0" err="1">
                <a:cs typeface="Calibri"/>
              </a:rPr>
              <a:t>Masken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nett</a:t>
            </a:r>
            <a:r>
              <a:rPr lang="en-US" dirty="0">
                <a:cs typeface="Calibri"/>
              </a:rPr>
              <a:t> an d </a:t>
            </a:r>
            <a:r>
              <a:rPr lang="en-US" dirty="0" err="1">
                <a:cs typeface="Calibri"/>
              </a:rPr>
              <a:t>poubelle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err="1">
                <a:cs typeface="Calibri"/>
              </a:rPr>
              <a:t>Deiere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megen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wier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iessbar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respektiv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vervänken</a:t>
            </a:r>
            <a:r>
              <a:rPr lang="en-US" dirty="0">
                <a:cs typeface="Calibri"/>
              </a:rPr>
              <a:t> sech </a:t>
            </a:r>
            <a:r>
              <a:rPr lang="en-US" dirty="0" err="1">
                <a:cs typeface="Calibri"/>
              </a:rPr>
              <a:t>dran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Et </a:t>
            </a:r>
            <a:r>
              <a:rPr lang="en-US" dirty="0" err="1">
                <a:cs typeface="Calibri"/>
              </a:rPr>
              <a:t>soll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d </a:t>
            </a:r>
            <a:r>
              <a:rPr lang="en-US" dirty="0" err="1">
                <a:cs typeface="Calibri"/>
              </a:rPr>
              <a:t>lastiker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vun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masken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roofhuelen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se an d </a:t>
            </a:r>
            <a:r>
              <a:rPr lang="en-US" dirty="0" err="1">
                <a:cs typeface="Calibri"/>
              </a:rPr>
              <a:t>poubell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mecht</a:t>
            </a:r>
            <a:r>
              <a:rPr lang="en-US" dirty="0">
                <a:cs typeface="Calibri"/>
              </a:rPr>
              <a:t>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FBD3-BFBD-4770-B350-709E3EFDD6B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Laura</a:t>
            </a:r>
          </a:p>
          <a:p>
            <a:r>
              <a:rPr lang="en-US" dirty="0">
                <a:cs typeface="Calibri"/>
              </a:rPr>
              <a:t>D </a:t>
            </a:r>
            <a:r>
              <a:rPr lang="en-US" dirty="0" err="1">
                <a:cs typeface="Calibri"/>
              </a:rPr>
              <a:t>leit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sinn</a:t>
            </a:r>
            <a:r>
              <a:rPr lang="en-US" dirty="0">
                <a:cs typeface="Calibri"/>
              </a:rPr>
              <a:t> sech net </a:t>
            </a:r>
            <a:r>
              <a:rPr lang="en-US" dirty="0" err="1">
                <a:cs typeface="Calibri"/>
              </a:rPr>
              <a:t>bewosst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waat</a:t>
            </a:r>
            <a:r>
              <a:rPr lang="en-US" dirty="0">
                <a:cs typeface="Calibri"/>
              </a:rPr>
              <a:t> d </a:t>
            </a:r>
            <a:r>
              <a:rPr lang="en-US" dirty="0" err="1">
                <a:cs typeface="Calibri"/>
              </a:rPr>
              <a:t>konsequenzen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dozou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sinn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masken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nett</a:t>
            </a:r>
            <a:r>
              <a:rPr lang="en-US" dirty="0">
                <a:cs typeface="Calibri"/>
              </a:rPr>
              <a:t> an d </a:t>
            </a:r>
            <a:r>
              <a:rPr lang="en-US" dirty="0" err="1">
                <a:cs typeface="Calibri"/>
              </a:rPr>
              <a:t>poubelle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maan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 </a:t>
            </a:r>
            <a:r>
              <a:rPr lang="en-US" dirty="0" err="1">
                <a:cs typeface="Calibri"/>
              </a:rPr>
              <a:t>masken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brauchen</a:t>
            </a:r>
            <a:r>
              <a:rPr lang="en-US" dirty="0">
                <a:cs typeface="Calibri"/>
              </a:rPr>
              <a:t> 450 </a:t>
            </a:r>
            <a:r>
              <a:rPr lang="en-US" dirty="0" err="1">
                <a:cs typeface="Calibri"/>
              </a:rPr>
              <a:t>Joer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vier</a:t>
            </a:r>
            <a:r>
              <a:rPr lang="en-US" dirty="0">
                <a:cs typeface="Calibri"/>
              </a:rPr>
              <a:t> sech </a:t>
            </a:r>
            <a:r>
              <a:rPr lang="en-US" dirty="0" err="1">
                <a:cs typeface="Calibri"/>
              </a:rPr>
              <a:t>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zerstetzen</a:t>
            </a:r>
            <a:r>
              <a:rPr lang="en-US" dirty="0">
                <a:cs typeface="Calibri"/>
              </a:rPr>
              <a:t> an se </a:t>
            </a:r>
            <a:r>
              <a:rPr lang="en-US" dirty="0" err="1">
                <a:cs typeface="Calibri"/>
              </a:rPr>
              <a:t>hunn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impakt</a:t>
            </a:r>
            <a:r>
              <a:rPr lang="en-US" dirty="0">
                <a:cs typeface="Calibri"/>
              </a:rPr>
              <a:t> op den </a:t>
            </a:r>
            <a:r>
              <a:rPr lang="en-US" dirty="0" err="1">
                <a:cs typeface="Calibri"/>
              </a:rPr>
              <a:t>klima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FBD3-BFBD-4770-B350-709E3EFDD6B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3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Laura</a:t>
            </a:r>
            <a:endParaRPr lang="en-US" dirty="0"/>
          </a:p>
          <a:p>
            <a:r>
              <a:rPr lang="en-US" dirty="0">
                <a:cs typeface="Calibri"/>
              </a:rPr>
              <a:t>Bis </a:t>
            </a:r>
            <a:r>
              <a:rPr lang="en-US" dirty="0" err="1">
                <a:cs typeface="Calibri"/>
              </a:rPr>
              <a:t>zu</a:t>
            </a:r>
            <a:r>
              <a:rPr lang="en-US" dirty="0">
                <a:cs typeface="Calibri"/>
              </a:rPr>
              <a:t> 129 </a:t>
            </a:r>
            <a:r>
              <a:rPr lang="en-US" dirty="0" err="1">
                <a:cs typeface="Calibri"/>
              </a:rPr>
              <a:t>billiounen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Masken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ginn</a:t>
            </a:r>
            <a:r>
              <a:rPr lang="en-US" dirty="0">
                <a:cs typeface="Calibri"/>
              </a:rPr>
              <a:t> op der welt am mount </a:t>
            </a:r>
            <a:r>
              <a:rPr lang="en-US" dirty="0" err="1">
                <a:cs typeface="Calibri"/>
              </a:rPr>
              <a:t>verbraucht</a:t>
            </a:r>
            <a:r>
              <a:rPr lang="en-US" dirty="0">
                <a:cs typeface="Calibri"/>
              </a:rPr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FBD3-BFBD-4770-B350-709E3EFDD6B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Laure</a:t>
            </a:r>
          </a:p>
          <a:p>
            <a:r>
              <a:rPr lang="en-US" dirty="0" err="1">
                <a:cs typeface="Calibri"/>
              </a:rPr>
              <a:t>D'masken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fleien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vun</a:t>
            </a:r>
            <a:r>
              <a:rPr lang="en-US" dirty="0">
                <a:cs typeface="Calibri"/>
              </a:rPr>
              <a:t> der </a:t>
            </a:r>
            <a:r>
              <a:rPr lang="en-US" dirty="0" err="1">
                <a:cs typeface="Calibri"/>
              </a:rPr>
              <a:t>strooss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dono</a:t>
            </a:r>
            <a:r>
              <a:rPr lang="en-US" dirty="0">
                <a:cs typeface="Calibri"/>
              </a:rPr>
              <a:t> an d </a:t>
            </a:r>
            <a:r>
              <a:rPr lang="en-US" dirty="0" err="1">
                <a:cs typeface="Calibri"/>
              </a:rPr>
              <a:t>mier</a:t>
            </a:r>
            <a:r>
              <a:rPr lang="en-US" dirty="0">
                <a:cs typeface="Calibri"/>
              </a:rPr>
              <a:t> an d </a:t>
            </a:r>
            <a:r>
              <a:rPr lang="en-US" dirty="0" err="1">
                <a:cs typeface="Calibri"/>
              </a:rPr>
              <a:t>fesch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kennen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doduerch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schueden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kreien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FBD3-BFBD-4770-B350-709E3EFDD6B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0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Laura</a:t>
            </a:r>
            <a:endParaRPr lang="en-US" dirty="0"/>
          </a:p>
          <a:p>
            <a:r>
              <a:rPr lang="en-US" dirty="0">
                <a:cs typeface="Calibri"/>
              </a:rPr>
              <a:t>Wann d </a:t>
            </a:r>
            <a:r>
              <a:rPr lang="en-US" dirty="0" err="1">
                <a:cs typeface="Calibri"/>
              </a:rPr>
              <a:t>Fesch</a:t>
            </a:r>
            <a:r>
              <a:rPr lang="en-US" dirty="0">
                <a:cs typeface="Calibri"/>
              </a:rPr>
              <a:t> d </a:t>
            </a:r>
            <a:r>
              <a:rPr lang="en-US" dirty="0" err="1">
                <a:cs typeface="Calibri"/>
              </a:rPr>
              <a:t>Partikelen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dei</a:t>
            </a:r>
            <a:r>
              <a:rPr lang="en-US" dirty="0">
                <a:cs typeface="Calibri"/>
              </a:rPr>
              <a:t> an den </a:t>
            </a:r>
            <a:r>
              <a:rPr lang="en-US" dirty="0" err="1">
                <a:cs typeface="Calibri"/>
              </a:rPr>
              <a:t>masken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enthaalen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sinn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iessen</a:t>
            </a:r>
            <a:r>
              <a:rPr lang="en-US" dirty="0">
                <a:cs typeface="Calibri"/>
              </a:rPr>
              <a:t>, an mir d </a:t>
            </a:r>
            <a:r>
              <a:rPr lang="en-US" dirty="0" err="1">
                <a:cs typeface="Calibri"/>
              </a:rPr>
              <a:t>Fesch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iessen</a:t>
            </a:r>
            <a:r>
              <a:rPr lang="en-US" dirty="0">
                <a:cs typeface="Calibri"/>
              </a:rPr>
              <a:t> mir den </a:t>
            </a:r>
            <a:r>
              <a:rPr lang="en-US" dirty="0" err="1">
                <a:cs typeface="Calibri"/>
              </a:rPr>
              <a:t>Knascht</a:t>
            </a:r>
            <a:r>
              <a:rPr lang="en-US" dirty="0">
                <a:cs typeface="Calibri"/>
              </a:rPr>
              <a:t> matt.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FBD3-BFBD-4770-B350-709E3EFDD6B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9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Matteo</a:t>
            </a:r>
            <a:endParaRPr lang="en-US" dirty="0"/>
          </a:p>
          <a:p>
            <a:r>
              <a:rPr lang="en-US" dirty="0" err="1">
                <a:cs typeface="Calibri"/>
              </a:rPr>
              <a:t>Setzt</a:t>
            </a:r>
            <a:r>
              <a:rPr lang="en-US" dirty="0">
                <a:cs typeface="Calibri"/>
              </a:rPr>
              <a:t> sech fir d </a:t>
            </a:r>
            <a:r>
              <a:rPr lang="en-US" dirty="0" err="1">
                <a:cs typeface="Calibri"/>
              </a:rPr>
              <a:t>natur</a:t>
            </a:r>
            <a:r>
              <a:rPr lang="en-US" dirty="0">
                <a:cs typeface="Calibri"/>
              </a:rPr>
              <a:t> an, d </a:t>
            </a:r>
            <a:r>
              <a:rPr lang="en-US" dirty="0" err="1">
                <a:cs typeface="Calibri"/>
              </a:rPr>
              <a:t>masken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aus</a:t>
            </a:r>
            <a:r>
              <a:rPr lang="en-US" dirty="0">
                <a:cs typeface="Calibri"/>
              </a:rPr>
              <a:t> dem </a:t>
            </a:r>
            <a:r>
              <a:rPr lang="en-US" dirty="0" err="1">
                <a:cs typeface="Calibri"/>
              </a:rPr>
              <a:t>mier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huelen</a:t>
            </a:r>
            <a:r>
              <a:rPr lang="en-US" dirty="0">
                <a:cs typeface="Calibri"/>
              </a:rPr>
              <a:t> and </a:t>
            </a:r>
            <a:r>
              <a:rPr lang="en-US" dirty="0" err="1">
                <a:cs typeface="Calibri"/>
              </a:rPr>
              <a:t>leit</a:t>
            </a:r>
            <a:r>
              <a:rPr lang="en-US" dirty="0">
                <a:cs typeface="Calibri"/>
              </a:rPr>
              <a:t> drop </a:t>
            </a:r>
            <a:r>
              <a:rPr lang="en-US" dirty="0" err="1">
                <a:cs typeface="Calibri"/>
              </a:rPr>
              <a:t>sensiblisieieren</a:t>
            </a:r>
            <a:r>
              <a:rPr lang="en-US" dirty="0">
                <a:cs typeface="Calibri"/>
              </a:rPr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FBD3-BFBD-4770-B350-709E3EFDD6B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23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Matteo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FBD3-BFBD-4770-B350-709E3EFDD6B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1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0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7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8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5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1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7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0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1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6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9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7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81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5cJJ46yQ3O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ckvaADyUyz8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F365D-C25A-485D-9094-D66C6FFC3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>
          <a:xfrm flipH="1">
            <a:off x="-278780" y="3"/>
            <a:ext cx="12554431" cy="6830120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D8ABD-9D04-4231-A935-9830F5274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MASKEN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ABD93-69C5-40BC-BE5C-68BD1E2C7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Im Bezug auf das Klima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C01B34-5787-423C-B277-770917814323}"/>
              </a:ext>
            </a:extLst>
          </p:cNvPr>
          <p:cNvSpPr txBox="1"/>
          <p:nvPr/>
        </p:nvSpPr>
        <p:spPr>
          <a:xfrm>
            <a:off x="-3704063" y="-14738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15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818894-575B-4059-B607-8A8C42BB82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r="20803" b="1"/>
          <a:stretch/>
        </p:blipFill>
        <p:spPr>
          <a:xfrm>
            <a:off x="-43083" y="-2973"/>
            <a:ext cx="6212389" cy="6825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388DBF-99E0-44DC-A914-808AE09E39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r="-1" b="4902"/>
          <a:stretch/>
        </p:blipFill>
        <p:spPr>
          <a:xfrm>
            <a:off x="6171187" y="-40144"/>
            <a:ext cx="6249560" cy="6899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12DAC-B34B-4AF6-BCEA-0509C7F4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14" y="557189"/>
            <a:ext cx="10509179" cy="2795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Wirkung auf die Tierwelt </a:t>
            </a:r>
          </a:p>
        </p:txBody>
      </p:sp>
      <p:sp>
        <p:nvSpPr>
          <p:cNvPr id="72" name="Content Placeholder 59">
            <a:extLst>
              <a:ext uri="{FF2B5EF4-FFF2-40B4-BE49-F238E27FC236}">
                <a16:creationId xmlns:a16="http://schemas.microsoft.com/office/drawing/2014/main" id="{436B7997-2F65-4422-A2CB-F0CB71E9F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14" y="3526300"/>
            <a:ext cx="10509179" cy="258845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6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8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12DAC-B34B-4AF6-BCEA-0509C7F4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5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>
                <a:cs typeface="Calibri Light"/>
              </a:rPr>
              <a:t>Tiere verfangen in Masken</a:t>
            </a:r>
            <a:endParaRPr lang="en-US" sz="3400" kern="1200">
              <a:latin typeface="+mj-lt"/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4828B5-5C9D-4AF9-8422-12ACFA55E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1" r="25218"/>
          <a:stretch/>
        </p:blipFill>
        <p:spPr>
          <a:xfrm>
            <a:off x="1" y="10"/>
            <a:ext cx="4003040" cy="422670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412BEC-39E8-447B-9998-3B2B46187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66" r="3" b="21282"/>
          <a:stretch/>
        </p:blipFill>
        <p:spPr>
          <a:xfrm>
            <a:off x="4093465" y="10"/>
            <a:ext cx="4003040" cy="422451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A393737-815F-45ED-BE0C-E81D4BBBCC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72" r="17945" b="-1"/>
          <a:stretch/>
        </p:blipFill>
        <p:spPr>
          <a:xfrm>
            <a:off x="8186928" y="10"/>
            <a:ext cx="4005072" cy="4224518"/>
          </a:xfrm>
          <a:prstGeom prst="rect">
            <a:avLst/>
          </a:prstGeom>
        </p:spPr>
      </p:pic>
      <p:sp>
        <p:nvSpPr>
          <p:cNvPr id="104" name="Content Placeholder 89">
            <a:extLst>
              <a:ext uri="{FF2B5EF4-FFF2-40B4-BE49-F238E27FC236}">
                <a16:creationId xmlns:a16="http://schemas.microsoft.com/office/drawing/2014/main" id="{5FB2C63A-3C0F-4ACC-A9EF-3D8DD46DF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4498848" cy="1585458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grpSp>
        <p:nvGrpSpPr>
          <p:cNvPr id="108" name="Group 110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089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2DAC-B34B-4AF6-BCEA-0509C7F4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16994"/>
            <a:ext cx="9795637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 sz="5200" dirty="0">
                <a:solidFill>
                  <a:srgbClr val="FFFFFF"/>
                </a:solidFill>
              </a:rPr>
              <a:t>Masken auf der Straße</a:t>
            </a:r>
            <a:r>
              <a:rPr lang="en-US" sz="5200" dirty="0">
                <a:solidFill>
                  <a:srgbClr val="FFFFFF"/>
                </a:solidFill>
              </a:rPr>
              <a:t>  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2B044A-5EFE-4207-B69B-9AE9A996E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r="2225" b="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0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CAE473BD-9A2A-420F-B844-12BCFA3D4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7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285E35-2355-47D4-9C93-C2C10247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5257798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200"/>
              <a:t>Masken auf der Straße 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19C31FE-D6A2-43DA-86F0-BC346A6E8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98" r="-2" b="-2"/>
          <a:stretch/>
        </p:blipFill>
        <p:spPr>
          <a:xfrm>
            <a:off x="673073" y="1557339"/>
            <a:ext cx="3345329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E8D52C7-48BC-4950-B279-5BDF3D677B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65" r="-2" b="17957"/>
          <a:stretch/>
        </p:blipFill>
        <p:spPr>
          <a:xfrm>
            <a:off x="4385542" y="1557339"/>
            <a:ext cx="3441195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F0CF9B1-122B-4C15-B254-02F0BA9DB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576782" y="1557339"/>
            <a:ext cx="255420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12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 descr="A picture containing water, water sport, swimming&#10;&#10;Description automatically generated">
            <a:extLst>
              <a:ext uri="{FF2B5EF4-FFF2-40B4-BE49-F238E27FC236}">
                <a16:creationId xmlns:a16="http://schemas.microsoft.com/office/drawing/2014/main" id="{2B641188-EBF8-46CC-96AE-CFE50D75F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3724" r="18024"/>
          <a:stretch/>
        </p:blipFill>
        <p:spPr>
          <a:xfrm>
            <a:off x="-124759" y="6319"/>
            <a:ext cx="6230976" cy="6843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567B39F-54B2-4942-A0AB-C1B3AEBD3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l="22155" r="26656"/>
          <a:stretch/>
        </p:blipFill>
        <p:spPr>
          <a:xfrm>
            <a:off x="6104449" y="-68022"/>
            <a:ext cx="6361073" cy="6992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85E35-2355-47D4-9C93-C2C10247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14" y="557189"/>
            <a:ext cx="10509179" cy="2795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Masken im Ozean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914BCB4C-AA8E-4987-B197-F0AD58ADE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14" y="3526300"/>
            <a:ext cx="10509179" cy="25884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16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rock, outdoor, sky, water&#10;&#10;Description automatically generated">
            <a:extLst>
              <a:ext uri="{FF2B5EF4-FFF2-40B4-BE49-F238E27FC236}">
                <a16:creationId xmlns:a16="http://schemas.microsoft.com/office/drawing/2014/main" id="{438C39F1-B550-46E9-A927-3878FC72C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00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57775-A53C-4D5C-9F89-7DDC5C2A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https://youtu.be/5cJJ46yQ3OU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4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outdoor, water, person, person&#10;&#10;Description automatically generated">
            <a:extLst>
              <a:ext uri="{FF2B5EF4-FFF2-40B4-BE49-F238E27FC236}">
                <a16:creationId xmlns:a16="http://schemas.microsoft.com/office/drawing/2014/main" id="{BB68789B-ABED-44F2-BCF6-EAB31B8E9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5691" r="24945" b="-1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A062CB1-1F10-4F77-9AC1-DA22148704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l="10556" r="14343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613CC-FFE8-4771-B736-B2687F97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6441"/>
            <a:ext cx="9795637" cy="22158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Gary Stokes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7621D-F2B4-4662-A0C6-EC993D5FE8A6}"/>
              </a:ext>
            </a:extLst>
          </p:cNvPr>
          <p:cNvSpPr txBox="1"/>
          <p:nvPr/>
        </p:nvSpPr>
        <p:spPr>
          <a:xfrm>
            <a:off x="4496790" y="3764478"/>
            <a:ext cx="31786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BE81F-FC99-43F4-995C-4397906082B8}"/>
              </a:ext>
            </a:extLst>
          </p:cNvPr>
          <p:cNvSpPr txBox="1"/>
          <p:nvPr/>
        </p:nvSpPr>
        <p:spPr>
          <a:xfrm>
            <a:off x="259724" y="334850"/>
            <a:ext cx="4739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5"/>
              </a:rPr>
              <a:t>https://youtu.be/ckvaADyUyz8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C1B3-477E-4244-A66D-CD0FDF4E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000"/>
          </a:p>
        </p:txBody>
      </p:sp>
      <p:pic>
        <p:nvPicPr>
          <p:cNvPr id="4" name="Picture 4" descr="A picture containing outdoor, water, nature&#10;&#10;Description automatically generated">
            <a:extLst>
              <a:ext uri="{FF2B5EF4-FFF2-40B4-BE49-F238E27FC236}">
                <a16:creationId xmlns:a16="http://schemas.microsoft.com/office/drawing/2014/main" id="{B6C116DE-F7AC-4C89-A747-7AB7B285B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" r="15520"/>
          <a:stretch/>
        </p:blipFill>
        <p:spPr>
          <a:xfrm flipH="1">
            <a:off x="-4645" y="11"/>
            <a:ext cx="12219165" cy="6917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7441AE-7DE7-4779-93E1-4A0C2D5C60DA}"/>
              </a:ext>
            </a:extLst>
          </p:cNvPr>
          <p:cNvSpPr txBox="1"/>
          <p:nvPr/>
        </p:nvSpPr>
        <p:spPr>
          <a:xfrm>
            <a:off x="223242" y="1427307"/>
            <a:ext cx="384166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cs typeface="Calibri"/>
              </a:rPr>
              <a:t>Masken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im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Ozean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cs typeface="Calibri"/>
              </a:rPr>
              <a:t>Nicht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recycelt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worden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Tx/>
              <a:buAutoNum type="arabicPeriod"/>
            </a:pPr>
            <a:r>
              <a:rPr lang="en-US" dirty="0" err="1">
                <a:solidFill>
                  <a:schemeClr val="bg1"/>
                </a:solidFill>
                <a:cs typeface="Calibri"/>
              </a:rPr>
              <a:t>Masken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nicht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im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Mülleimer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             (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Masken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fliegen</a:t>
            </a:r>
            <a:r>
              <a:rPr lang="en-US" dirty="0">
                <a:solidFill>
                  <a:schemeClr val="bg1"/>
                </a:solidFill>
                <a:cs typeface="Calibri"/>
              </a:rPr>
              <a:t> ins Meer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z.B.</a:t>
            </a:r>
            <a:r>
              <a:rPr lang="en-US" dirty="0">
                <a:solidFill>
                  <a:schemeClr val="bg1"/>
                </a:solidFill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      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82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</Words>
  <Application>Microsoft Office PowerPoint</Application>
  <PresentationFormat>Widescreen</PresentationFormat>
  <Paragraphs>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MASKEN</vt:lpstr>
      <vt:lpstr>Wirkung auf die Tierwelt </vt:lpstr>
      <vt:lpstr>Tiere verfangen in Masken</vt:lpstr>
      <vt:lpstr>Masken auf der Straße  </vt:lpstr>
      <vt:lpstr>Masken auf der Straße </vt:lpstr>
      <vt:lpstr>Masken im Ozean</vt:lpstr>
      <vt:lpstr>https://youtu.be/5cJJ46yQ3OU </vt:lpstr>
      <vt:lpstr>Gary Stokes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MASKEN</dc:title>
  <dc:creator>Laura Christophe</dc:creator>
  <cp:lastModifiedBy>Laura Christophe</cp:lastModifiedBy>
  <cp:revision>447</cp:revision>
  <dcterms:created xsi:type="dcterms:W3CDTF">2021-05-18T09:42:37Z</dcterms:created>
  <dcterms:modified xsi:type="dcterms:W3CDTF">2021-07-15T13:36:53Z</dcterms:modified>
</cp:coreProperties>
</file>